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DERIVATION OF COORDINATE SYSTEM | UNA GOTA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Laser por Flujo de Luz | Encienda la luz | Pase al Proximo </a:t>
            </a:r>
            <a:r>
              <a:rPr lang="en"/>
              <a:t>Salón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dc5962934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dc5962934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Expansión</a:t>
            </a:r>
            <a:r>
              <a:rPr lang="en"/>
              <a:t> de Luz a Photon | </a:t>
            </a:r>
            <a:r>
              <a:rPr lang="en"/>
              <a:t>Derivación</a:t>
            </a:r>
            <a:r>
              <a:rPr lang="en"/>
              <a:t> de </a:t>
            </a:r>
            <a:r>
              <a:rPr lang="en"/>
              <a:t>Energía en</a:t>
            </a:r>
            <a:r>
              <a:rPr lang="en"/>
              <a:t> Unidades a Tensor Macro Mega Micro Nano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Salon del Medio | Tensor </a:t>
            </a:r>
            <a:r>
              <a:rPr lang="en"/>
              <a:t>Metálico</a:t>
            </a:r>
            <a:r>
              <a:rPr lang="en"/>
              <a:t> Conductor | Derretido |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Propiedades | Conductividad Termal | Emisividad | </a:t>
            </a:r>
            <a:r>
              <a:rPr lang="en"/>
              <a:t>Fusión</a:t>
            </a:r>
            <a:r>
              <a:rPr lang="en"/>
              <a:t> | </a:t>
            </a:r>
            <a:r>
              <a:rPr lang="en"/>
              <a:t>Recirculación</a:t>
            </a:r>
            <a:r>
              <a:rPr lang="en"/>
              <a:t> | Espectro | </a:t>
            </a:r>
            <a:r>
              <a:rPr lang="en"/>
              <a:t>Energía</a:t>
            </a:r>
            <a:r>
              <a:rPr lang="en"/>
              <a:t> de Enlace | Estructura </a:t>
            </a:r>
            <a:r>
              <a:rPr lang="en"/>
              <a:t>Metálica</a:t>
            </a:r>
            <a:r>
              <a:rPr lang="en"/>
              <a:t> |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Electromagnetismo </a:t>
            </a:r>
            <a:r>
              <a:rPr lang="en"/>
              <a:t>Emisión</a:t>
            </a:r>
            <a:r>
              <a:rPr lang="en"/>
              <a:t> de Luz | Electromagnetismo </a:t>
            </a:r>
            <a:r>
              <a:rPr lang="en"/>
              <a:t>Repulsión</a:t>
            </a:r>
            <a:r>
              <a:rPr lang="en"/>
              <a:t> </a:t>
            </a:r>
            <a:r>
              <a:rPr lang="en"/>
              <a:t>Atracción</a:t>
            </a:r>
            <a:r>
              <a:rPr lang="en"/>
              <a:t> de </a:t>
            </a:r>
            <a:r>
              <a:rPr lang="en"/>
              <a:t>Sólido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Interferencia Constructiva de Onda Liquida Metalica Macro Agua | Interferencia Constructiva Destructiva Luz Especifica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Tensor de Viscosidad en Solido---Liquido---Gas---Ion---Condensación|Destruccion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Calculo de (Linea---Raya---Tensor) de Fuerza Normal a Superficie | de Fuerza de Masa a Deposicion |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Rigidez del Metal a Deflección de Barra Estructural --- Distancia de Carga --- Torque --- Fluido Viscosidad --- Flujo en Condiciones Centrifugas de Equilibrio --- Tabla de Transformación de Linea --- Carga --- Función --- [ Fourier Transform ] --- Convección de Sonograma Profundidad Capa Z --- Capacitancia --- Carga Puntal --- Transferencia de Carga Dimensiones |  Oil Drop Experiment | Adhesion Cohesion |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Estructura de </a:t>
            </a:r>
            <a:r>
              <a:rPr lang="en"/>
              <a:t>Corporación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Superficie Refraccion de Luz Incidente --- Combustion --- Conversion de Combustion a Electromagnetismo en Macro Micro Nano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Modelo de Agua Pura a Triple Punto con Ajuste de Correlación Molecular de Ángulo | Transiciones Atómicas Nucleares de Fuerza de Fricción de Calor Unidad de Calor en Sustancia Pura |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Cálculo</a:t>
            </a:r>
            <a:r>
              <a:rPr lang="en"/>
              <a:t> de Vaciamiento de Tanque a Llenado con Mezcladora | Concentrador con Reaccion | Concentrador sin </a:t>
            </a:r>
            <a:r>
              <a:rPr lang="en"/>
              <a:t>Reacción</a:t>
            </a:r>
            <a:r>
              <a:rPr lang="en"/>
              <a:t> |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Tabla de Reacciones Quimicas | Cineticas | Combustion | Explosion | Mezclado | Concentracion | Coagulacion |  [ Fusion---Congelacion ]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/ 1.8 | 1 /      / 273 /         /////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           |||||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          //////    Derretido    OOOOO Covalente | Cristalina Intercalada | OXOXOXO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OXOXOXO   OXOXOXO   OXOXOXO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OXOXOXO   OXOXOXO   OXOXOXO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OXOXOXO   OXOXOXO   OXOXOXO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OXOXOXO   OXOXOXO   OXOXOXO  (Crack Space [ ][ ][ ])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OXOXOXO   OXOXOXO   OXOXOXO  (Crack Space [ ][ ][ ])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OXOXOXO   OXOXOXO   OXOXOXO  (Crack Space [ ][ ][ ])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OXOXOXO   OXOXOXO   OXOXOXO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OXOXOXO   OXOXOXO   OXOXOXO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OXOXOXO   OXOXOXO   OXOXOXO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ORDENES DE PROTECCIÓN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Ya salio el Dron de Crack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dc59629342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dc59629342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dc59629342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dc59629342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Sube y Baja el Tanque con Enfriamiento a 300C 400C 500C\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Costo del Hotel v Costo de Atender a [ Criminales Convictos sin </a:t>
            </a:r>
            <a:r>
              <a:rPr lang="en"/>
              <a:t>Rehabilitación</a:t>
            </a:r>
            <a:r>
              <a:rPr lang="en"/>
              <a:t> ]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dc59629342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dc59629342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Intercalación</a:t>
            </a:r>
            <a:r>
              <a:rPr lang="en"/>
              <a:t> de Metales | </a:t>
            </a:r>
            <a:r>
              <a:rPr lang="en"/>
              <a:t>Reacción</a:t>
            </a:r>
            <a:r>
              <a:rPr lang="en"/>
              <a:t> de </a:t>
            </a:r>
            <a:r>
              <a:rPr lang="en"/>
              <a:t>Transmutación</a:t>
            </a:r>
            <a:r>
              <a:rPr lang="en"/>
              <a:t> |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560163" y="1100350"/>
            <a:ext cx="1789500" cy="1580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 rot="-10798847">
            <a:off x="3560112" y="2681050"/>
            <a:ext cx="1789500" cy="1580100"/>
          </a:xfrm>
          <a:prstGeom prst="triangle">
            <a:avLst>
              <a:gd fmla="val 50000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6" name="Google Shape;56;p13"/>
          <p:cNvCxnSpPr/>
          <p:nvPr/>
        </p:nvCxnSpPr>
        <p:spPr>
          <a:xfrm rot="5400000">
            <a:off x="3048289" y="267009"/>
            <a:ext cx="1309800" cy="130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7" name="Google Shape;57;p13"/>
          <p:cNvSpPr/>
          <p:nvPr/>
        </p:nvSpPr>
        <p:spPr>
          <a:xfrm rot="-10798442">
            <a:off x="4123812" y="2681050"/>
            <a:ext cx="662100" cy="1580100"/>
          </a:xfrm>
          <a:prstGeom prst="triangle">
            <a:avLst>
              <a:gd fmla="val 50000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 rot="-10798442">
            <a:off x="8481900" y="150"/>
            <a:ext cx="662100" cy="1580100"/>
          </a:xfrm>
          <a:prstGeom prst="triangle">
            <a:avLst>
              <a:gd fmla="val 50000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3794388" y="882050"/>
            <a:ext cx="1789500" cy="1580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 rot="-10798847">
            <a:off x="3794387" y="2462750"/>
            <a:ext cx="1789500" cy="1580100"/>
          </a:xfrm>
          <a:prstGeom prst="triangle">
            <a:avLst>
              <a:gd fmla="val 50000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 rot="-10798442">
            <a:off x="4358087" y="2462750"/>
            <a:ext cx="662100" cy="1580100"/>
          </a:xfrm>
          <a:prstGeom prst="triangle">
            <a:avLst>
              <a:gd fmla="val 50000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2" name="Google Shape;62;p13"/>
          <p:cNvCxnSpPr/>
          <p:nvPr/>
        </p:nvCxnSpPr>
        <p:spPr>
          <a:xfrm rot="5400000">
            <a:off x="4728714" y="419409"/>
            <a:ext cx="1309800" cy="130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title"/>
          </p:nvPr>
        </p:nvSpPr>
        <p:spPr>
          <a:xfrm>
            <a:off x="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Próximo Salón </a:t>
            </a:r>
            <a:endParaRPr/>
          </a:p>
        </p:txBody>
      </p:sp>
      <p:sp>
        <p:nvSpPr>
          <p:cNvPr id="68" name="Google Shape;68;p14"/>
          <p:cNvSpPr/>
          <p:nvPr/>
        </p:nvSpPr>
        <p:spPr>
          <a:xfrm>
            <a:off x="1500038" y="1494125"/>
            <a:ext cx="1789500" cy="1580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4"/>
          <p:cNvSpPr/>
          <p:nvPr/>
        </p:nvSpPr>
        <p:spPr>
          <a:xfrm rot="-10798847">
            <a:off x="1499987" y="3074825"/>
            <a:ext cx="1789500" cy="1580100"/>
          </a:xfrm>
          <a:prstGeom prst="triangle">
            <a:avLst>
              <a:gd fmla="val 50000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0" name="Google Shape;70;p14"/>
          <p:cNvCxnSpPr/>
          <p:nvPr/>
        </p:nvCxnSpPr>
        <p:spPr>
          <a:xfrm rot="5400000">
            <a:off x="988164" y="660784"/>
            <a:ext cx="1309800" cy="130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1" name="Google Shape;71;p14"/>
          <p:cNvSpPr/>
          <p:nvPr/>
        </p:nvSpPr>
        <p:spPr>
          <a:xfrm rot="-10798442">
            <a:off x="2063687" y="3074825"/>
            <a:ext cx="662100" cy="1580100"/>
          </a:xfrm>
          <a:prstGeom prst="triangle">
            <a:avLst>
              <a:gd fmla="val 50000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4"/>
          <p:cNvSpPr/>
          <p:nvPr/>
        </p:nvSpPr>
        <p:spPr>
          <a:xfrm>
            <a:off x="1734263" y="1275825"/>
            <a:ext cx="1789500" cy="1580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4"/>
          <p:cNvSpPr/>
          <p:nvPr/>
        </p:nvSpPr>
        <p:spPr>
          <a:xfrm rot="-10798847">
            <a:off x="1734262" y="2856525"/>
            <a:ext cx="1789500" cy="1580100"/>
          </a:xfrm>
          <a:prstGeom prst="triangle">
            <a:avLst>
              <a:gd fmla="val 50000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4"/>
          <p:cNvSpPr/>
          <p:nvPr/>
        </p:nvSpPr>
        <p:spPr>
          <a:xfrm rot="-10798442">
            <a:off x="2297962" y="2856525"/>
            <a:ext cx="662100" cy="1580100"/>
          </a:xfrm>
          <a:prstGeom prst="triangle">
            <a:avLst>
              <a:gd fmla="val 50000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5" name="Google Shape;75;p14"/>
          <p:cNvCxnSpPr/>
          <p:nvPr/>
        </p:nvCxnSpPr>
        <p:spPr>
          <a:xfrm rot="5400000">
            <a:off x="2668589" y="813184"/>
            <a:ext cx="1309800" cy="130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6" name="Google Shape;76;p14"/>
          <p:cNvSpPr txBox="1"/>
          <p:nvPr/>
        </p:nvSpPr>
        <p:spPr>
          <a:xfrm>
            <a:off x="0" y="4743300"/>
            <a:ext cx="785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 M C | E M C | E M C | E M C | E M C</a:t>
            </a:r>
            <a:endParaRPr/>
          </a:p>
        </p:txBody>
      </p:sp>
      <p:sp>
        <p:nvSpPr>
          <p:cNvPr id="77" name="Google Shape;77;p14"/>
          <p:cNvSpPr/>
          <p:nvPr/>
        </p:nvSpPr>
        <p:spPr>
          <a:xfrm>
            <a:off x="3523763" y="1275825"/>
            <a:ext cx="1789500" cy="1580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4"/>
          <p:cNvSpPr/>
          <p:nvPr/>
        </p:nvSpPr>
        <p:spPr>
          <a:xfrm>
            <a:off x="5313263" y="1275825"/>
            <a:ext cx="1789500" cy="15804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4"/>
          <p:cNvSpPr/>
          <p:nvPr/>
        </p:nvSpPr>
        <p:spPr>
          <a:xfrm>
            <a:off x="5553125" y="2122975"/>
            <a:ext cx="1309800" cy="13098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4"/>
          <p:cNvSpPr/>
          <p:nvPr/>
        </p:nvSpPr>
        <p:spPr>
          <a:xfrm>
            <a:off x="5547500" y="660775"/>
            <a:ext cx="1309800" cy="13098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/>
          <p:nvPr>
            <p:ph type="title"/>
          </p:nvPr>
        </p:nvSpPr>
        <p:spPr>
          <a:xfrm>
            <a:off x="311700" y="445025"/>
            <a:ext cx="60324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EJECUCIÓN</a:t>
            </a:r>
            <a:r>
              <a:rPr lang="en"/>
              <a:t> QUEMANDO TRAIDORES</a:t>
            </a:r>
            <a:endParaRPr/>
          </a:p>
        </p:txBody>
      </p:sp>
      <p:sp>
        <p:nvSpPr>
          <p:cNvPr id="90" name="Google Shape;90;p16"/>
          <p:cNvSpPr txBox="1"/>
          <p:nvPr>
            <p:ph idx="1" type="body"/>
          </p:nvPr>
        </p:nvSpPr>
        <p:spPr>
          <a:xfrm>
            <a:off x="311700" y="1152475"/>
            <a:ext cx="2703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|       A A A A 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|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| 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     _ _ _ _ _ _ _ _ 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                              |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                              |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                              |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UNIDADES</a:t>
            </a:r>
            <a:endParaRPr/>
          </a:p>
        </p:txBody>
      </p:sp>
      <p:sp>
        <p:nvSpPr>
          <p:cNvPr id="96" name="Google Shape;9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/ 1.8 | 1 /      / 273 /         /////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                                       |||||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                                    //////    Derretido    OOOOO Covalente | Cristalina Intercalada | OXOXOXO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OXOXOXO   OXOXOXO   OXOXOXO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OXOXOXO   OXOXOXO   OXOXOXO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OXOXOXO   OXOXOXO   OXOXOXO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OXOXOXO   OXOXOXO   OXOXOXO  (Crack Space [ ][ ][ ])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OXOXOXO   OXOXOXO   OXOXOXO  (Crack Space [ ][ ][ ])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OXOXOXO   OXOXOXO   OXOXOXO  (Crack Space [ ][ ][ ])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OXOXOXO   OXOXOXO   OXOXOXO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OXOXOXO   OXOXOXO   OXOXOXO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OXOXOXO   OXOXOXO   OXOXOXO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ORDENES DE PROTECCIÓN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Ya salio el Dron de Crack | Interceptó al Grupo de Personas Robando Señal IR UV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